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31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882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30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335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81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04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183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20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64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94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08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7111F-5744-406A-AD40-135CECCBD1B9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663E6-F22B-4AA8-ACE2-4BD742ABFD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9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096150"/>
            <a:ext cx="7772400" cy="1470025"/>
          </a:xfrm>
        </p:spPr>
        <p:txBody>
          <a:bodyPr/>
          <a:lstStyle/>
          <a:p>
            <a:r>
              <a:rPr lang="es-MX" dirty="0" smtClean="0"/>
              <a:t>Escuela Superior De Actopan</a:t>
            </a:r>
            <a:br>
              <a:rPr lang="es-MX" dirty="0" smtClean="0"/>
            </a:br>
            <a:r>
              <a:rPr lang="es-MX" dirty="0" smtClean="0"/>
              <a:t>Licenciatura en Psicología.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400800" cy="1944216"/>
          </a:xfrm>
        </p:spPr>
        <p:txBody>
          <a:bodyPr>
            <a:normAutofit fontScale="85000" lnSpcReduction="10000"/>
          </a:bodyPr>
          <a:lstStyle/>
          <a:p>
            <a:r>
              <a:rPr lang="es-MX" b="1" dirty="0" smtClean="0">
                <a:solidFill>
                  <a:schemeClr val="tx1"/>
                </a:solidFill>
              </a:rPr>
              <a:t>Mapa conceptual:  </a:t>
            </a:r>
            <a:r>
              <a:rPr lang="es-MX" dirty="0" smtClean="0">
                <a:solidFill>
                  <a:schemeClr val="tx1"/>
                </a:solidFill>
              </a:rPr>
              <a:t>Estudios descriptivos</a:t>
            </a:r>
          </a:p>
          <a:p>
            <a:r>
              <a:rPr lang="es-MX" b="1" dirty="0" smtClean="0">
                <a:solidFill>
                  <a:schemeClr val="tx1"/>
                </a:solidFill>
              </a:rPr>
              <a:t>Asignaturas: </a:t>
            </a:r>
            <a:r>
              <a:rPr lang="es-MX" dirty="0" smtClean="0">
                <a:solidFill>
                  <a:schemeClr val="tx1"/>
                </a:solidFill>
              </a:rPr>
              <a:t>Seminario de Tesis I.</a:t>
            </a:r>
            <a:endParaRPr lang="es-MX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Autor: </a:t>
            </a:r>
            <a:r>
              <a:rPr lang="es-MX" dirty="0" smtClean="0">
                <a:solidFill>
                  <a:schemeClr val="tx1"/>
                </a:solidFill>
              </a:rPr>
              <a:t>Mtro. Jorge Armando Moctezuma </a:t>
            </a:r>
            <a:r>
              <a:rPr lang="es-MX" dirty="0" smtClean="0">
                <a:solidFill>
                  <a:schemeClr val="tx1"/>
                </a:solidFill>
              </a:rPr>
              <a:t>Plata</a:t>
            </a:r>
            <a:endParaRPr lang="es-MX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n para uae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0"/>
            <a:ext cx="1184984" cy="144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788228" y="144831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Universidad Autónoma del Estado de Hidalgo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23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2666" y="548680"/>
            <a:ext cx="8229600" cy="4133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 smtClean="0"/>
              <a:t>Resumen</a:t>
            </a:r>
          </a:p>
          <a:p>
            <a:pPr marL="0" indent="0">
              <a:buNone/>
            </a:pPr>
            <a:r>
              <a:rPr lang="es-MX" dirty="0" smtClean="0"/>
              <a:t>Los </a:t>
            </a:r>
            <a:r>
              <a:rPr lang="es-MX" dirty="0"/>
              <a:t>estudios descriptivos, son realizados con el propósito de medir o recoger información sobre conceptos o variables que se pretendan analizar, especificando las principales carteristas que perfilan a grupos, personas, procesos o conceptos.</a:t>
            </a:r>
          </a:p>
          <a:p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50297" y="47342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b="1" dirty="0" smtClean="0"/>
              <a:t>Palabras claves: </a:t>
            </a:r>
          </a:p>
          <a:p>
            <a:pPr algn="l"/>
            <a:endParaRPr lang="es-MX" b="1" dirty="0" smtClean="0"/>
          </a:p>
          <a:p>
            <a:pPr algn="l"/>
            <a:r>
              <a:rPr lang="es-MX" dirty="0" smtClean="0"/>
              <a:t>Variables, describir, variables.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65431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3"/>
            <a:ext cx="9144000" cy="685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7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 err="1" smtClean="0"/>
              <a:t>Sampieri</a:t>
            </a:r>
            <a:r>
              <a:rPr lang="es-MX" dirty="0" smtClean="0"/>
              <a:t>, R., </a:t>
            </a:r>
            <a:r>
              <a:rPr lang="es-MX" dirty="0" err="1" smtClean="0"/>
              <a:t>Fernandez</a:t>
            </a:r>
            <a:r>
              <a:rPr lang="es-MX" dirty="0" smtClean="0"/>
              <a:t>, C. y Baptista, P. (2010) </a:t>
            </a:r>
            <a:r>
              <a:rPr lang="es-MX" i="1" dirty="0" smtClean="0"/>
              <a:t>Metodología de la investigación.</a:t>
            </a:r>
            <a:r>
              <a:rPr lang="es-MX" dirty="0" smtClean="0"/>
              <a:t> (5º ed.) México: </a:t>
            </a:r>
            <a:r>
              <a:rPr lang="es-MX" dirty="0" err="1" smtClean="0"/>
              <a:t>Mcgrawhill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994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dirty="0" smtClean="0"/>
              <a:t>Material desarrollado en </a:t>
            </a:r>
          </a:p>
          <a:p>
            <a:pPr marL="0" indent="0" algn="ctr">
              <a:buNone/>
            </a:pPr>
            <a:r>
              <a:rPr lang="es-MX" dirty="0" smtClean="0"/>
              <a:t>Escuela Superior de Actopan</a:t>
            </a:r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dirty="0" smtClean="0"/>
              <a:t>El </a:t>
            </a:r>
            <a:r>
              <a:rPr lang="es-MX" dirty="0" err="1" smtClean="0"/>
              <a:t>Daxtha</a:t>
            </a:r>
            <a:r>
              <a:rPr lang="es-MX" dirty="0" smtClean="0"/>
              <a:t>, 42500 Actopan, Hidalgo México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0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122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Escuela Superior De Actopan Licenciatura en Psicología.</vt:lpstr>
      <vt:lpstr>Presentación de PowerPoint</vt:lpstr>
      <vt:lpstr>Presentación de PowerPoint</vt:lpstr>
      <vt:lpstr>Referencias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Superior De Actopan Licenciatura en Psicología.</dc:title>
  <dc:creator>TKD</dc:creator>
  <cp:lastModifiedBy>ACER</cp:lastModifiedBy>
  <cp:revision>7</cp:revision>
  <dcterms:created xsi:type="dcterms:W3CDTF">2016-10-12T14:32:40Z</dcterms:created>
  <dcterms:modified xsi:type="dcterms:W3CDTF">2016-10-12T17:04:10Z</dcterms:modified>
</cp:coreProperties>
</file>